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8"/>
    <p:restoredTop sz="94663"/>
  </p:normalViewPr>
  <p:slideViewPr>
    <p:cSldViewPr snapToGrid="0" snapToObjects="1">
      <p:cViewPr varScale="1">
        <p:scale>
          <a:sx n="105" d="100"/>
          <a:sy n="105" d="100"/>
        </p:scale>
        <p:origin x="200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D99FBC-9A02-B440-BE5E-A67F961F55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B517F4A-C463-6C46-B541-38755D66BE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0B7A2A-5521-114B-A8E8-CD30FBD93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39F68-BCC8-0141-B4EC-4E7320B6177B}" type="datetimeFigureOut">
              <a:rPr kumimoji="1" lang="zh-CN" altLang="en-US" smtClean="0"/>
              <a:t>2019/3/3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A809E6-A9AC-AB4A-A301-EB98396A3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7C9811D-6686-E84E-8493-ED7167F54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F5DFB-F32D-E043-A236-FE4FEEA42E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0229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A07346-E316-6D41-A76A-D99F8A96B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2C9A7F4-0EBD-8246-A8FF-189D2B2DC3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188E4F-9CE8-A04B-8CE9-977385B3F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39F68-BCC8-0141-B4EC-4E7320B6177B}" type="datetimeFigureOut">
              <a:rPr kumimoji="1" lang="zh-CN" altLang="en-US" smtClean="0"/>
              <a:t>2019/3/3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54E0F64-AF02-124C-A26E-F512B8A46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8120A9-A15C-0448-9F85-B6BE5C582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F5DFB-F32D-E043-A236-FE4FEEA42E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14157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F183F16-9ECD-1140-9D92-9DF9425D82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7F2F4ED-60D8-514D-AD0D-7DA52964FA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0EF981-83B1-9A49-9B3D-112220BAF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39F68-BCC8-0141-B4EC-4E7320B6177B}" type="datetimeFigureOut">
              <a:rPr kumimoji="1" lang="zh-CN" altLang="en-US" smtClean="0"/>
              <a:t>2019/3/3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459BA6-4004-664A-A1FD-01132AB3D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C6D8FA-9592-4147-A580-856A56A5E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F5DFB-F32D-E043-A236-FE4FEEA42E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9621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4472DF-7366-A74E-9C4B-442CA03F5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F73CC1-3B93-8249-A770-A4052420C7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BBFE31-6C99-E640-BD8E-3909ED0CD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39F68-BCC8-0141-B4EC-4E7320B6177B}" type="datetimeFigureOut">
              <a:rPr kumimoji="1" lang="zh-CN" altLang="en-US" smtClean="0"/>
              <a:t>2019/3/3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27360CD-B624-2547-AC6E-568722392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2778D8-0219-6C43-87F2-02161D5C7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F5DFB-F32D-E043-A236-FE4FEEA42E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31017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3C5908-B78F-FA4B-9C32-A54E3AF7F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E2E919E-C951-8F40-928E-F79E675E0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61927B-1881-454E-9300-A81513C1B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39F68-BCC8-0141-B4EC-4E7320B6177B}" type="datetimeFigureOut">
              <a:rPr kumimoji="1" lang="zh-CN" altLang="en-US" smtClean="0"/>
              <a:t>2019/3/3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109308-4D31-A043-9093-3C88B28C1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5294B7-0E07-DD48-B2FD-666795ED0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F5DFB-F32D-E043-A236-FE4FEEA42E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222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766624-3605-5A40-A4F1-21B8E9843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1DB2BE-424A-914B-B608-07878E6AAA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7072555-B144-824E-A35F-2682A65870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AAC38F7-B11B-8549-B4B1-FA0CBBC84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39F68-BCC8-0141-B4EC-4E7320B6177B}" type="datetimeFigureOut">
              <a:rPr kumimoji="1" lang="zh-CN" altLang="en-US" smtClean="0"/>
              <a:t>2019/3/3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0086E5-C816-D944-BF47-C3A2713AF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64CC3F-08ED-DA45-85DA-4774A7B9D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F5DFB-F32D-E043-A236-FE4FEEA42E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9453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DF0885-2CDB-594C-B6B3-18CF8A5AC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84E440-ADC7-F64B-A488-FD011EDE7A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3B66D31-35B3-C842-A69C-6EE1323B98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C861296-9EAF-DF4C-BFCE-4246F91FC7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92E9E26-74E9-364B-A0CA-CE95CD43E9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8504A48-FD63-C244-B894-FCF57D00E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39F68-BCC8-0141-B4EC-4E7320B6177B}" type="datetimeFigureOut">
              <a:rPr kumimoji="1" lang="zh-CN" altLang="en-US" smtClean="0"/>
              <a:t>2019/3/3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7CDE416-D8A8-654A-B77F-AC81F6545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2B040AB-E3C8-504C-B02A-088114366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F5DFB-F32D-E043-A236-FE4FEEA42E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58808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BB7140-28D5-4D47-86F7-10D0B73EB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F7E8D33-8E8C-B648-912D-13B3C37A3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39F68-BCC8-0141-B4EC-4E7320B6177B}" type="datetimeFigureOut">
              <a:rPr kumimoji="1" lang="zh-CN" altLang="en-US" smtClean="0"/>
              <a:t>2019/3/3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DFC4D49-412B-9443-9574-4F7CD1964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B45907C-72DE-F14C-8AFC-5B24FB185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F5DFB-F32D-E043-A236-FE4FEEA42E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26170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9173036-5CAA-4F4A-92E5-405D36DE0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39F68-BCC8-0141-B4EC-4E7320B6177B}" type="datetimeFigureOut">
              <a:rPr kumimoji="1" lang="zh-CN" altLang="en-US" smtClean="0"/>
              <a:t>2019/3/3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C979CAA-CC02-704D-BA96-7DB816C3E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F1FD6A0-734A-3045-878A-ABF4DF10C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F5DFB-F32D-E043-A236-FE4FEEA42E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5462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885F5C-8B2F-B943-A9FA-56A666685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263E9D-B88C-D54E-9E31-75405F87B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D902DC0-12F7-7D4E-A326-FDD16631EC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1199FDD-AD51-6B4D-8B99-D5D324146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39F68-BCC8-0141-B4EC-4E7320B6177B}" type="datetimeFigureOut">
              <a:rPr kumimoji="1" lang="zh-CN" altLang="en-US" smtClean="0"/>
              <a:t>2019/3/3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59A37C-C1AF-7A46-9C11-75E4AB9CB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41DC54E-4533-254A-8105-025B10FFA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F5DFB-F32D-E043-A236-FE4FEEA42E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29253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81EDCF-A95B-B347-86F3-C2F48DFB6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4AF98E6-E6F9-374F-8581-37FFE10AED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25EA94F-E07E-B145-8032-BB163041AF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29E7F13-B94F-734D-8536-BDD77DE17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39F68-BCC8-0141-B4EC-4E7320B6177B}" type="datetimeFigureOut">
              <a:rPr kumimoji="1" lang="zh-CN" altLang="en-US" smtClean="0"/>
              <a:t>2019/3/3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3D4555C-B932-634E-95CE-0A5F97EA3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BFD83AE-72F4-B544-AABD-D756FFC03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F5DFB-F32D-E043-A236-FE4FEEA42E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6348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EB41363-35E5-C342-B6B4-8793CCB41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2E2922-55CE-4D42-BCA6-241775017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44D272-5248-AD4D-B28E-BE39F05BFB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739F68-BCC8-0141-B4EC-4E7320B6177B}" type="datetimeFigureOut">
              <a:rPr kumimoji="1" lang="zh-CN" altLang="en-US" smtClean="0"/>
              <a:t>2019/3/3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B13A03-5371-7847-8C22-9AEAA1DB27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49196E-1531-AE4C-99B8-D136D4F2E1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9F5DFB-F32D-E043-A236-FE4FEEA42E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1620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室内, 建筑物, 书架, 排列&#10;&#10;描述已自动生成">
            <a:extLst>
              <a:ext uri="{FF2B5EF4-FFF2-40B4-BE49-F238E27FC236}">
                <a16:creationId xmlns:a16="http://schemas.microsoft.com/office/drawing/2014/main" id="{26A07011-1CB5-AB4B-9C40-7A980EC73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0B466D3-7B1C-EA4B-B789-0843A997B0C2}"/>
              </a:ext>
            </a:extLst>
          </p:cNvPr>
          <p:cNvSpPr txBox="1"/>
          <p:nvPr/>
        </p:nvSpPr>
        <p:spPr>
          <a:xfrm>
            <a:off x="3708808" y="426720"/>
            <a:ext cx="2387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Desktop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</a:rPr>
              <a:t>|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 err="1">
                <a:solidFill>
                  <a:srgbClr val="FF0000"/>
                </a:solidFill>
              </a:rPr>
              <a:t>ScreenSaver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D4E2748-903B-CB42-97D6-F974DE2ECFCD}"/>
              </a:ext>
            </a:extLst>
          </p:cNvPr>
          <p:cNvSpPr/>
          <p:nvPr/>
        </p:nvSpPr>
        <p:spPr>
          <a:xfrm>
            <a:off x="6291072" y="231648"/>
            <a:ext cx="2548128" cy="7594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562B415-8FA9-9D45-938F-87EF325129CF}"/>
              </a:ext>
            </a:extLst>
          </p:cNvPr>
          <p:cNvSpPr txBox="1"/>
          <p:nvPr/>
        </p:nvSpPr>
        <p:spPr>
          <a:xfrm>
            <a:off x="188787" y="426720"/>
            <a:ext cx="3324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System</a:t>
            </a:r>
            <a:r>
              <a:rPr kumimoji="1" lang="zh-CN" altLang="en-US" dirty="0">
                <a:solidFill>
                  <a:srgbClr val="FF0000"/>
                </a:solidFill>
              </a:rPr>
              <a:t>：</a:t>
            </a:r>
            <a:r>
              <a:rPr kumimoji="1" lang="en-US" altLang="zh-CN" dirty="0">
                <a:solidFill>
                  <a:srgbClr val="FF0000"/>
                </a:solidFill>
              </a:rPr>
              <a:t>Desktop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</a:rPr>
              <a:t>|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 err="1">
                <a:solidFill>
                  <a:srgbClr val="FF0000"/>
                </a:solidFill>
              </a:rPr>
              <a:t>ScreenSaver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895EF84-DB2A-DE4F-A255-B7EB50DF6A8C}"/>
              </a:ext>
            </a:extLst>
          </p:cNvPr>
          <p:cNvSpPr txBox="1"/>
          <p:nvPr/>
        </p:nvSpPr>
        <p:spPr>
          <a:xfrm>
            <a:off x="0" y="3341560"/>
            <a:ext cx="3623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solidFill>
                  <a:srgbClr val="FF0000"/>
                </a:solidFill>
              </a:rPr>
              <a:t>BetterAndBetter</a:t>
            </a:r>
            <a:r>
              <a:rPr kumimoji="1" lang="zh-CN" altLang="en-US" dirty="0">
                <a:solidFill>
                  <a:srgbClr val="FF0000"/>
                </a:solidFill>
              </a:rPr>
              <a:t>：</a:t>
            </a:r>
            <a:r>
              <a:rPr kumimoji="1" lang="en-US" altLang="zh-CN" dirty="0" err="1">
                <a:solidFill>
                  <a:srgbClr val="FF0000"/>
                </a:solidFill>
              </a:rPr>
              <a:t>LongScreenShot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EE03AB4-8F00-DE40-92B7-00D8426F95CB}"/>
              </a:ext>
            </a:extLst>
          </p:cNvPr>
          <p:cNvSpPr/>
          <p:nvPr/>
        </p:nvSpPr>
        <p:spPr>
          <a:xfrm>
            <a:off x="4090416" y="6051542"/>
            <a:ext cx="4041648" cy="47117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CD9DF54-8175-D640-B4F2-B781F17866DD}"/>
              </a:ext>
            </a:extLst>
          </p:cNvPr>
          <p:cNvSpPr/>
          <p:nvPr/>
        </p:nvSpPr>
        <p:spPr>
          <a:xfrm>
            <a:off x="9070086" y="796052"/>
            <a:ext cx="2548128" cy="9804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4CB8A02-A745-BB43-8317-35E36775AE32}"/>
              </a:ext>
            </a:extLst>
          </p:cNvPr>
          <p:cNvSpPr/>
          <p:nvPr/>
        </p:nvSpPr>
        <p:spPr>
          <a:xfrm>
            <a:off x="9070086" y="2110157"/>
            <a:ext cx="2548128" cy="9804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D130FE5-5C8F-6F4A-9CAC-9BA56CD1168C}"/>
              </a:ext>
            </a:extLst>
          </p:cNvPr>
          <p:cNvSpPr/>
          <p:nvPr/>
        </p:nvSpPr>
        <p:spPr>
          <a:xfrm>
            <a:off x="9070086" y="3424262"/>
            <a:ext cx="2548128" cy="9804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355658B-6F8E-F540-A487-4F8355FBEE9C}"/>
              </a:ext>
            </a:extLst>
          </p:cNvPr>
          <p:cNvSpPr txBox="1"/>
          <p:nvPr/>
        </p:nvSpPr>
        <p:spPr>
          <a:xfrm>
            <a:off x="9300972" y="1101590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Copy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Clipboard</a:t>
            </a:r>
            <a:endParaRPr kumimoji="1" lang="zh-CN" altLang="en-US" dirty="0"/>
          </a:p>
        </p:txBody>
      </p: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7B15AB51-6554-0640-90F7-A4011052BFE9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4523232" y="1286256"/>
            <a:ext cx="4546854" cy="484927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AE51295E-122B-A24F-ABFE-D0374FDC97D0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5876544" y="2600361"/>
            <a:ext cx="3193542" cy="353516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756BF612-EF33-9549-8C87-199EA42578E7}"/>
              </a:ext>
            </a:extLst>
          </p:cNvPr>
          <p:cNvSpPr txBox="1"/>
          <p:nvPr/>
        </p:nvSpPr>
        <p:spPr>
          <a:xfrm>
            <a:off x="9300972" y="2415695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Save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Desktop</a:t>
            </a:r>
            <a:endParaRPr kumimoji="1" lang="zh-CN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FBB8D93A-3E3F-F242-82FF-3824F6347002}"/>
              </a:ext>
            </a:extLst>
          </p:cNvPr>
          <p:cNvSpPr/>
          <p:nvPr/>
        </p:nvSpPr>
        <p:spPr>
          <a:xfrm>
            <a:off x="9100566" y="4738367"/>
            <a:ext cx="2548128" cy="9804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0AD15CCE-2264-FF49-B4B5-EE97CBD0D707}"/>
              </a:ext>
            </a:extLst>
          </p:cNvPr>
          <p:cNvSpPr txBox="1"/>
          <p:nvPr/>
        </p:nvSpPr>
        <p:spPr>
          <a:xfrm>
            <a:off x="9300972" y="3602022"/>
            <a:ext cx="1670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Start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Scroll</a:t>
            </a:r>
          </a:p>
          <a:p>
            <a:r>
              <a:rPr kumimoji="1" lang="zh-CN" altLang="en-US" dirty="0"/>
              <a:t>（</a:t>
            </a:r>
            <a:r>
              <a:rPr kumimoji="1" lang="en-US" altLang="zh-CN" dirty="0">
                <a:solidFill>
                  <a:srgbClr val="FF0000"/>
                </a:solidFill>
              </a:rPr>
              <a:t>auto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</a:rPr>
              <a:t>scroll</a:t>
            </a:r>
            <a:r>
              <a:rPr kumimoji="1" lang="zh-CN" altLang="en-US" dirty="0"/>
              <a:t>）</a:t>
            </a:r>
          </a:p>
        </p:txBody>
      </p: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64AEEE54-0C87-0444-A704-97A5D827D744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7086219" y="3914466"/>
            <a:ext cx="1983867" cy="222106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B325A6DA-BD06-8E4F-B31B-FACF09ADE3C6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7565136" y="5228571"/>
            <a:ext cx="1535430" cy="9321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6A82CA9B-0ADA-8C4B-B355-743338815744}"/>
              </a:ext>
            </a:extLst>
          </p:cNvPr>
          <p:cNvSpPr txBox="1"/>
          <p:nvPr/>
        </p:nvSpPr>
        <p:spPr>
          <a:xfrm>
            <a:off x="9301405" y="5047584"/>
            <a:ext cx="2109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Number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pictures</a:t>
            </a:r>
            <a:endParaRPr kumimoji="1"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07FE6250-F87E-1643-AF90-BDBE3957BBE1}"/>
              </a:ext>
            </a:extLst>
          </p:cNvPr>
          <p:cNvSpPr txBox="1"/>
          <p:nvPr/>
        </p:nvSpPr>
        <p:spPr>
          <a:xfrm>
            <a:off x="475833" y="4044778"/>
            <a:ext cx="2648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All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highlighted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r>
              <a:rPr kumimoji="1" lang="en-US" altLang="zh-CN" dirty="0"/>
              <a:t>area</a:t>
            </a:r>
            <a:r>
              <a:rPr kumimoji="1" lang="zh-CN" altLang="en-US" dirty="0"/>
              <a:t> </a:t>
            </a:r>
            <a:r>
              <a:rPr kumimoji="1" lang="en-US" altLang="zh-CN" dirty="0"/>
              <a:t>should</a:t>
            </a:r>
            <a:r>
              <a:rPr kumimoji="1" lang="zh-CN" altLang="en-US" dirty="0"/>
              <a:t> </a:t>
            </a:r>
            <a:r>
              <a:rPr kumimoji="1" lang="en-US" altLang="zh-CN" dirty="0"/>
              <a:t>be</a:t>
            </a:r>
            <a:r>
              <a:rPr kumimoji="1" lang="zh-CN" altLang="en-US" dirty="0"/>
              <a:t> </a:t>
            </a:r>
            <a:r>
              <a:rPr kumimoji="1" lang="en-US" altLang="zh-CN" dirty="0"/>
              <a:t>scrollable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52774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31</Words>
  <Application>Microsoft Macintosh PowerPoint</Application>
  <PresentationFormat>宽屏</PresentationFormat>
  <Paragraphs>10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 liveevil</dc:creator>
  <cp:lastModifiedBy>su liveevil</cp:lastModifiedBy>
  <cp:revision>2</cp:revision>
  <dcterms:created xsi:type="dcterms:W3CDTF">2019-03-03T03:08:27Z</dcterms:created>
  <dcterms:modified xsi:type="dcterms:W3CDTF">2019-03-03T03:22:46Z</dcterms:modified>
</cp:coreProperties>
</file>

<file path=docProps/thumbnail.jpeg>
</file>